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95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0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7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20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56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01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73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1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7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2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29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28BB3-182B-441B-A9A1-555D0933070F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8C237-D4A9-426D-AE08-A33424B0B4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3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2DEF418-877C-8BCA-0285-0D2118AB1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72" y="200884"/>
            <a:ext cx="6779340" cy="89522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69EDEC-97F6-41D7-9AF4-5F714E9323B8}"/>
              </a:ext>
            </a:extLst>
          </p:cNvPr>
          <p:cNvSpPr txBox="1"/>
          <p:nvPr/>
        </p:nvSpPr>
        <p:spPr>
          <a:xfrm>
            <a:off x="14896" y="828"/>
            <a:ext cx="532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dirty="0"/>
              <a:t>Route 27 Wednesday</a:t>
            </a:r>
            <a:endParaRPr lang="en-GB" sz="11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5AFD98C-E75B-4290-AD99-23B14A0FDC6F}"/>
              </a:ext>
            </a:extLst>
          </p:cNvPr>
          <p:cNvSpPr/>
          <p:nvPr/>
        </p:nvSpPr>
        <p:spPr>
          <a:xfrm rot="1787880">
            <a:off x="4331484" y="1007756"/>
            <a:ext cx="244923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CC111E4-8443-4A65-B6C0-1863ACFF2BED}"/>
              </a:ext>
            </a:extLst>
          </p:cNvPr>
          <p:cNvSpPr/>
          <p:nvPr/>
        </p:nvSpPr>
        <p:spPr>
          <a:xfrm rot="217058">
            <a:off x="4366642" y="685030"/>
            <a:ext cx="152077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FDBE8B0-5609-4F1F-9206-DDF3E6A1AA37}"/>
              </a:ext>
            </a:extLst>
          </p:cNvPr>
          <p:cNvSpPr/>
          <p:nvPr/>
        </p:nvSpPr>
        <p:spPr>
          <a:xfrm rot="2897241">
            <a:off x="4392168" y="622746"/>
            <a:ext cx="16728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64F5FDC-A400-4F1F-9EC2-1E4F65A266AA}"/>
              </a:ext>
            </a:extLst>
          </p:cNvPr>
          <p:cNvSpPr/>
          <p:nvPr/>
        </p:nvSpPr>
        <p:spPr>
          <a:xfrm rot="5019868">
            <a:off x="4288180" y="945471"/>
            <a:ext cx="52501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DE67AC-1ADA-4373-9B23-0380E059D6F9}"/>
              </a:ext>
            </a:extLst>
          </p:cNvPr>
          <p:cNvSpPr txBox="1"/>
          <p:nvPr/>
        </p:nvSpPr>
        <p:spPr>
          <a:xfrm rot="5030489">
            <a:off x="4110704" y="869983"/>
            <a:ext cx="87279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COLBORNE CLOSE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E9EA4A-E84E-4705-B2F5-27BBFAD6F762}"/>
              </a:ext>
            </a:extLst>
          </p:cNvPr>
          <p:cNvSpPr txBox="1"/>
          <p:nvPr/>
        </p:nvSpPr>
        <p:spPr>
          <a:xfrm rot="1634220">
            <a:off x="4194811" y="1040712"/>
            <a:ext cx="87279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(ALLEY)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DC828A1-DBED-4639-B320-CA8991B45DE2}"/>
              </a:ext>
            </a:extLst>
          </p:cNvPr>
          <p:cNvSpPr/>
          <p:nvPr/>
        </p:nvSpPr>
        <p:spPr>
          <a:xfrm rot="20979933">
            <a:off x="4590955" y="3437505"/>
            <a:ext cx="26941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7D57070-A691-40E9-A082-6F455597C5D5}"/>
              </a:ext>
            </a:extLst>
          </p:cNvPr>
          <p:cNvSpPr txBox="1"/>
          <p:nvPr/>
        </p:nvSpPr>
        <p:spPr>
          <a:xfrm>
            <a:off x="5053524" y="2992556"/>
            <a:ext cx="7300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GRANGE MANSIONS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118D5BB-4069-4574-9F23-840DC027E9E4}"/>
              </a:ext>
            </a:extLst>
          </p:cNvPr>
          <p:cNvCxnSpPr>
            <a:cxnSpLocks/>
          </p:cNvCxnSpPr>
          <p:nvPr/>
        </p:nvCxnSpPr>
        <p:spPr>
          <a:xfrm flipH="1">
            <a:off x="4729420" y="3146445"/>
            <a:ext cx="387714" cy="30875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6B1DFCF1-9DD8-4013-AC60-1086ECF9CE6C}"/>
              </a:ext>
            </a:extLst>
          </p:cNvPr>
          <p:cNvSpPr/>
          <p:nvPr/>
        </p:nvSpPr>
        <p:spPr>
          <a:xfrm rot="17144485">
            <a:off x="3237535" y="4095758"/>
            <a:ext cx="16728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F3D92AD-78A8-42AB-B9C8-857F28A66073}"/>
              </a:ext>
            </a:extLst>
          </p:cNvPr>
          <p:cNvSpPr/>
          <p:nvPr/>
        </p:nvSpPr>
        <p:spPr>
          <a:xfrm rot="3638297">
            <a:off x="3090881" y="4031517"/>
            <a:ext cx="16728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3AD546A-9A66-4670-AC24-5DC315F15F14}"/>
              </a:ext>
            </a:extLst>
          </p:cNvPr>
          <p:cNvSpPr/>
          <p:nvPr/>
        </p:nvSpPr>
        <p:spPr>
          <a:xfrm rot="20484615">
            <a:off x="5863340" y="4827683"/>
            <a:ext cx="244923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74C8B9D-BBF1-4700-A5E1-2C492D660064}"/>
              </a:ext>
            </a:extLst>
          </p:cNvPr>
          <p:cNvSpPr/>
          <p:nvPr/>
        </p:nvSpPr>
        <p:spPr>
          <a:xfrm rot="15433010">
            <a:off x="4218727" y="6909345"/>
            <a:ext cx="167285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A43168-66FC-5589-BCBF-E2A15A6CD85E}"/>
              </a:ext>
            </a:extLst>
          </p:cNvPr>
          <p:cNvSpPr/>
          <p:nvPr/>
        </p:nvSpPr>
        <p:spPr>
          <a:xfrm rot="3928004">
            <a:off x="6041581" y="3310252"/>
            <a:ext cx="152077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6B4B20-6A5F-A5F8-249F-B18538285E43}"/>
              </a:ext>
            </a:extLst>
          </p:cNvPr>
          <p:cNvSpPr txBox="1"/>
          <p:nvPr/>
        </p:nvSpPr>
        <p:spPr>
          <a:xfrm>
            <a:off x="14896" y="8900925"/>
            <a:ext cx="9386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27WE</a:t>
            </a:r>
          </a:p>
        </p:txBody>
      </p:sp>
    </p:spTree>
    <p:extLst>
      <p:ext uri="{BB962C8B-B14F-4D97-AF65-F5344CB8AC3E}">
        <p14:creationId xmlns:p14="http://schemas.microsoft.com/office/powerpoint/2010/main" val="319267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Epsom &amp; Ewell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Sharpe</dc:creator>
  <cp:lastModifiedBy>Jon Sharpe</cp:lastModifiedBy>
  <cp:revision>30</cp:revision>
  <dcterms:created xsi:type="dcterms:W3CDTF">2019-07-22T08:11:54Z</dcterms:created>
  <dcterms:modified xsi:type="dcterms:W3CDTF">2026-03-06T12:29:54Z</dcterms:modified>
</cp:coreProperties>
</file>